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64" r:id="rId2"/>
    <p:sldId id="256" r:id="rId3"/>
    <p:sldId id="257" r:id="rId4"/>
    <p:sldId id="258" r:id="rId5"/>
    <p:sldId id="259" r:id="rId6"/>
    <p:sldId id="261" r:id="rId7"/>
    <p:sldId id="262" r:id="rId8"/>
    <p:sldId id="265" r:id="rId9"/>
    <p:sldId id="260" r:id="rId10"/>
    <p:sldId id="266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64" autoAdjust="0"/>
    <p:restoredTop sz="94750" autoAdjust="0"/>
  </p:normalViewPr>
  <p:slideViewPr>
    <p:cSldViewPr>
      <p:cViewPr>
        <p:scale>
          <a:sx n="74" d="100"/>
          <a:sy n="74" d="100"/>
        </p:scale>
        <p:origin x="-1842" y="-3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8E14E-9860-40A5-ACE7-1638990BA851}" type="datetimeFigureOut">
              <a:rPr lang="ru-RU" smtClean="0"/>
              <a:t>21.04.2020</a:t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E0FB3-DF96-4E2E-A702-BEA87D5C94C6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8E14E-9860-40A5-ACE7-1638990BA851}" type="datetimeFigureOut">
              <a:rPr lang="ru-RU" smtClean="0"/>
              <a:t>21.04.2020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E0FB3-DF96-4E2E-A702-BEA87D5C94C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8E14E-9860-40A5-ACE7-1638990BA851}" type="datetimeFigureOut">
              <a:rPr lang="ru-RU" smtClean="0"/>
              <a:t>21.04.2020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E0FB3-DF96-4E2E-A702-BEA87D5C94C6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8E14E-9860-40A5-ACE7-1638990BA851}" type="datetimeFigureOut">
              <a:rPr lang="ru-RU" smtClean="0"/>
              <a:t>21.04.2020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E0FB3-DF96-4E2E-A702-BEA87D5C94C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8E14E-9860-40A5-ACE7-1638990BA851}" type="datetimeFigureOut">
              <a:rPr lang="ru-RU" smtClean="0"/>
              <a:t>21.04.2020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E0FB3-DF96-4E2E-A702-BEA87D5C94C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8E14E-9860-40A5-ACE7-1638990BA851}" type="datetimeFigureOut">
              <a:rPr lang="ru-RU" smtClean="0"/>
              <a:t>21.04.2020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E0FB3-DF96-4E2E-A702-BEA87D5C94C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8E14E-9860-40A5-ACE7-1638990BA851}" type="datetimeFigureOut">
              <a:rPr lang="ru-RU" smtClean="0"/>
              <a:t>21.04.2020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E0FB3-DF96-4E2E-A702-BEA87D5C94C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8E14E-9860-40A5-ACE7-1638990BA851}" type="datetimeFigureOut">
              <a:rPr lang="ru-RU" smtClean="0"/>
              <a:t>21.04.2020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E0FB3-DF96-4E2E-A702-BEA87D5C94C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8E14E-9860-40A5-ACE7-1638990BA851}" type="datetimeFigureOut">
              <a:rPr lang="ru-RU" smtClean="0"/>
              <a:t>21.04.2020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FDBE0FB3-DF96-4E2E-A702-BEA87D5C94C6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8E14E-9860-40A5-ACE7-1638990BA851}" type="datetimeFigureOut">
              <a:rPr lang="ru-RU" smtClean="0"/>
              <a:t>21.04.2020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E0FB3-DF96-4E2E-A702-BEA87D5C94C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8E14E-9860-40A5-ACE7-1638990BA851}" type="datetimeFigureOut">
              <a:rPr lang="ru-RU" smtClean="0"/>
              <a:t>21.04.2020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E0FB3-DF96-4E2E-A702-BEA87D5C94C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928E14E-9860-40A5-ACE7-1638990BA851}" type="datetimeFigureOut">
              <a:rPr lang="ru-RU" smtClean="0"/>
              <a:t>21.04.2020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FDBE0FB3-DF96-4E2E-A702-BEA87D5C94C6}" type="slidenum">
              <a:rPr lang="ru-RU" smtClean="0"/>
              <a:t>‹#›</a:t>
            </a:fld>
            <a:endParaRPr lang="ru-R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7" Type="http://schemas.openxmlformats.org/officeDocument/2006/relationships/image" Target="../media/image29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5" Type="http://schemas.openxmlformats.org/officeDocument/2006/relationships/image" Target="../media/image27.png"/><Relationship Id="rId4" Type="http://schemas.openxmlformats.org/officeDocument/2006/relationships/image" Target="../media/image2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5400" b="1" dirty="0" smtClean="0"/>
              <a:t>Что ты знаешь о весне?</a:t>
            </a:r>
            <a:endParaRPr lang="ru-RU" sz="54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3861048"/>
            <a:ext cx="8820472" cy="2711152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>
                <a:solidFill>
                  <a:schemeClr val="tx1"/>
                </a:solidFill>
              </a:rPr>
              <a:t>      Словесно –дидактическая игра для дошкольников</a:t>
            </a:r>
            <a:endParaRPr lang="ru-RU" sz="2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1"/>
            <a:ext cx="7990656" cy="1052735"/>
          </a:xfrm>
        </p:spPr>
        <p:txBody>
          <a:bodyPr/>
          <a:lstStyle/>
          <a:p>
            <a:r>
              <a:rPr lang="ru-RU" dirty="0" smtClean="0"/>
              <a:t>Занятия детей весной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1268760"/>
            <a:ext cx="9144000" cy="558924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Hack The World\Desktop\godi-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412776"/>
            <a:ext cx="2880320" cy="1944216"/>
          </a:xfrm>
          <a:prstGeom prst="rect">
            <a:avLst/>
          </a:prstGeom>
          <a:noFill/>
        </p:spPr>
      </p:pic>
      <p:pic>
        <p:nvPicPr>
          <p:cNvPr id="1029" name="Picture 5" descr="C:\Users\Hack The World\Desktop\82859_html_39abdd5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0152" y="1340768"/>
            <a:ext cx="2826321" cy="1944216"/>
          </a:xfrm>
          <a:prstGeom prst="rect">
            <a:avLst/>
          </a:prstGeom>
          <a:noFill/>
        </p:spPr>
      </p:pic>
      <p:pic>
        <p:nvPicPr>
          <p:cNvPr id="1031" name="Picture 7" descr="C:\Users\Hack The World\Desktop\0516065d207de780d72630fe8b62d9f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19872" y="1196752"/>
            <a:ext cx="2136949" cy="2420888"/>
          </a:xfrm>
          <a:prstGeom prst="rect">
            <a:avLst/>
          </a:prstGeom>
          <a:noFill/>
        </p:spPr>
      </p:pic>
      <p:sp>
        <p:nvSpPr>
          <p:cNvPr id="10" name="Овал 9"/>
          <p:cNvSpPr/>
          <p:nvPr/>
        </p:nvSpPr>
        <p:spPr>
          <a:xfrm>
            <a:off x="3347864" y="3861048"/>
            <a:ext cx="2520280" cy="108012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Найди  лишнее</a:t>
            </a:r>
            <a:endParaRPr lang="ru-RU" sz="2800" b="1" dirty="0">
              <a:solidFill>
                <a:schemeClr val="bg1"/>
              </a:solidFill>
            </a:endParaRPr>
          </a:p>
        </p:txBody>
      </p:sp>
      <p:pic>
        <p:nvPicPr>
          <p:cNvPr id="1037" name="Picture 13" descr="C:\Users\Hack The World\Desktop\b4cdf8165df28033f9b9160f0b06ed6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1520" y="4005064"/>
            <a:ext cx="2736303" cy="2016224"/>
          </a:xfrm>
          <a:prstGeom prst="rect">
            <a:avLst/>
          </a:prstGeom>
          <a:noFill/>
        </p:spPr>
      </p:pic>
      <p:pic>
        <p:nvPicPr>
          <p:cNvPr id="1038" name="Picture 14" descr="C:\Users\Hack The World\Desktop\04labculb1241075907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56176" y="4005064"/>
            <a:ext cx="2592288" cy="2018904"/>
          </a:xfrm>
          <a:prstGeom prst="rect">
            <a:avLst/>
          </a:prstGeom>
          <a:noFill/>
        </p:spPr>
      </p:pic>
      <p:sp>
        <p:nvSpPr>
          <p:cNvPr id="18" name="Прямоугольник 17"/>
          <p:cNvSpPr/>
          <p:nvPr/>
        </p:nvSpPr>
        <p:spPr>
          <a:xfrm>
            <a:off x="1547664" y="6165304"/>
            <a:ext cx="6192688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Нажмите для перехода к следующему слайду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6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0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" dur="2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7" dur="2000" fill="hold"/>
                                        <p:tgtEl>
                                          <p:spTgt spid="102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9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0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" dur="2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6" dur="2000" fill="hold"/>
                                        <p:tgtEl>
                                          <p:spTgt spid="103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1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0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1" dur="2000" fill="hold"/>
                                        <p:tgtEl>
                                          <p:spTgt spid="10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7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0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6" dur="2000" fill="hold"/>
                                        <p:tgtEl>
                                          <p:spTgt spid="10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8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/>
          <a:lstStyle/>
          <a:p>
            <a:r>
              <a:rPr lang="ru-RU" dirty="0" smtClean="0"/>
              <a:t>Животные весной</a:t>
            </a:r>
            <a:endParaRPr lang="ru-RU" dirty="0"/>
          </a:p>
        </p:txBody>
      </p:sp>
      <p:sp>
        <p:nvSpPr>
          <p:cNvPr id="10" name="Содержимое 9"/>
          <p:cNvSpPr>
            <a:spLocks noGrp="1"/>
          </p:cNvSpPr>
          <p:nvPr>
            <p:ph idx="1"/>
          </p:nvPr>
        </p:nvSpPr>
        <p:spPr>
          <a:xfrm>
            <a:off x="0" y="1052736"/>
            <a:ext cx="9144000" cy="5805264"/>
          </a:xfrm>
        </p:spPr>
        <p:txBody>
          <a:bodyPr/>
          <a:lstStyle/>
          <a:p>
            <a:pPr>
              <a:buNone/>
            </a:pPr>
            <a:endParaRPr lang="ru-RU" dirty="0"/>
          </a:p>
        </p:txBody>
      </p:sp>
      <p:pic>
        <p:nvPicPr>
          <p:cNvPr id="2050" name="Picture 2" descr="C:\Users\Hack The World\Desktop\978-5-86775-138-8-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124744"/>
            <a:ext cx="3096344" cy="2448272"/>
          </a:xfrm>
          <a:prstGeom prst="rect">
            <a:avLst/>
          </a:prstGeom>
          <a:noFill/>
        </p:spPr>
      </p:pic>
      <p:pic>
        <p:nvPicPr>
          <p:cNvPr id="2051" name="Picture 3" descr="C:\Users\Hack The World\Desktop\d359fb0ad7efb6668b466e42aac330ff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80112" y="1124744"/>
            <a:ext cx="3236987" cy="2403401"/>
          </a:xfrm>
          <a:prstGeom prst="rect">
            <a:avLst/>
          </a:prstGeom>
          <a:noFill/>
        </p:spPr>
      </p:pic>
      <p:pic>
        <p:nvPicPr>
          <p:cNvPr id="2052" name="Picture 4" descr="C:\Users\Hack The World\Desktop\1300050073_these_funny_animals_637_0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3861048"/>
            <a:ext cx="3024336" cy="2160240"/>
          </a:xfrm>
          <a:prstGeom prst="rect">
            <a:avLst/>
          </a:prstGeom>
          <a:noFill/>
        </p:spPr>
      </p:pic>
      <p:pic>
        <p:nvPicPr>
          <p:cNvPr id="2053" name="Picture 5" descr="C:\Users\Hack The World\Desktop\urokpopoznaniiumirav1klassiepotiemievriemienaghoda_147.jpe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24128" y="3789040"/>
            <a:ext cx="3096344" cy="2232248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1907704" y="6237312"/>
            <a:ext cx="6336704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Нажмите пробел для перехода к слайду</a:t>
            </a:r>
            <a:endParaRPr lang="ru-RU" dirty="0"/>
          </a:p>
        </p:txBody>
      </p:sp>
      <p:pic>
        <p:nvPicPr>
          <p:cNvPr id="2054" name="Picture 6" descr="C:\Users\Hack The World\Desktop\bd7499db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75856" y="2492896"/>
            <a:ext cx="2808312" cy="18381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0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0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2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1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0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2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20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3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20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8" dur="2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4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Перелетные птицы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412776"/>
            <a:ext cx="9144000" cy="5445224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3074" name="Picture 2" descr="C:\Users\Hack The World\Desktop\p409062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484784"/>
            <a:ext cx="3234681" cy="1952005"/>
          </a:xfrm>
          <a:prstGeom prst="rect">
            <a:avLst/>
          </a:prstGeom>
          <a:noFill/>
        </p:spPr>
      </p:pic>
      <p:pic>
        <p:nvPicPr>
          <p:cNvPr id="3075" name="Picture 3" descr="C:\Users\Hack The World\Desktop\otkrytie-oxoty-na-utku-vesnoj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28184" y="1412776"/>
            <a:ext cx="2915816" cy="2016224"/>
          </a:xfrm>
          <a:prstGeom prst="rect">
            <a:avLst/>
          </a:prstGeom>
          <a:noFill/>
        </p:spPr>
      </p:pic>
      <p:pic>
        <p:nvPicPr>
          <p:cNvPr id="3076" name="Picture 4" descr="C:\Users\Hack The World\Desktop\69396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00192" y="4077072"/>
            <a:ext cx="2843808" cy="2016224"/>
          </a:xfrm>
          <a:prstGeom prst="rect">
            <a:avLst/>
          </a:prstGeom>
          <a:noFill/>
        </p:spPr>
      </p:pic>
      <p:pic>
        <p:nvPicPr>
          <p:cNvPr id="3077" name="Picture 5" descr="C:\Users\Hack The World\Desktop\s120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4077072"/>
            <a:ext cx="3131840" cy="1962125"/>
          </a:xfrm>
          <a:prstGeom prst="rect">
            <a:avLst/>
          </a:prstGeom>
          <a:noFill/>
        </p:spPr>
      </p:pic>
      <p:pic>
        <p:nvPicPr>
          <p:cNvPr id="3078" name="Picture 6" descr="C:\Users\Hack The World\Desktop\1268159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059832" y="2708920"/>
            <a:ext cx="3341170" cy="2088231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1835696" y="6453336"/>
            <a:ext cx="6120680" cy="4046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Нажмите для перехода к  следующему слайду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0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7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0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2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75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307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76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307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3" dur="2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77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307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8" dur="2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78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24744"/>
          </a:xfrm>
        </p:spPr>
        <p:txBody>
          <a:bodyPr/>
          <a:lstStyle/>
          <a:p>
            <a:r>
              <a:rPr lang="ru-RU" dirty="0" smtClean="0"/>
              <a:t>Зимующие птицы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052736"/>
            <a:ext cx="9144000" cy="5805264"/>
          </a:xfrm>
        </p:spPr>
        <p:txBody>
          <a:bodyPr/>
          <a:lstStyle/>
          <a:p>
            <a:pPr>
              <a:buNone/>
            </a:pPr>
            <a:endParaRPr lang="ru-RU" dirty="0"/>
          </a:p>
        </p:txBody>
      </p:sp>
      <p:pic>
        <p:nvPicPr>
          <p:cNvPr id="4098" name="Picture 2" descr="C:\Users\Hack The World\Desktop\10155496_68a1354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1196753"/>
            <a:ext cx="2195735" cy="1646431"/>
          </a:xfrm>
          <a:prstGeom prst="rect">
            <a:avLst/>
          </a:prstGeom>
          <a:noFill/>
        </p:spPr>
      </p:pic>
      <p:pic>
        <p:nvPicPr>
          <p:cNvPr id="4099" name="Picture 3" descr="C:\Users\Hack The World\Desktop\hello_html_22df66f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20272" y="1196752"/>
            <a:ext cx="2123728" cy="1625287"/>
          </a:xfrm>
          <a:prstGeom prst="rect">
            <a:avLst/>
          </a:prstGeom>
          <a:noFill/>
        </p:spPr>
      </p:pic>
      <p:pic>
        <p:nvPicPr>
          <p:cNvPr id="4100" name="Picture 4" descr="C:\Users\Hack The World\Desktop\0_558f2_f25363b4_XL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645024"/>
            <a:ext cx="2124130" cy="1584176"/>
          </a:xfrm>
          <a:prstGeom prst="rect">
            <a:avLst/>
          </a:prstGeom>
          <a:noFill/>
        </p:spPr>
      </p:pic>
      <p:pic>
        <p:nvPicPr>
          <p:cNvPr id="4101" name="Picture 5" descr="C:\Users\Hack The World\Desktop\maxresdefault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948265" y="3717032"/>
            <a:ext cx="2195735" cy="1646801"/>
          </a:xfrm>
          <a:prstGeom prst="rect">
            <a:avLst/>
          </a:prstGeom>
          <a:noFill/>
        </p:spPr>
      </p:pic>
      <p:pic>
        <p:nvPicPr>
          <p:cNvPr id="4102" name="Picture 6" descr="C:\Users\Hack The World\Desktop\136573416023slutsk.jpe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475656" y="2420888"/>
            <a:ext cx="2232247" cy="1584176"/>
          </a:xfrm>
          <a:prstGeom prst="rect">
            <a:avLst/>
          </a:prstGeom>
          <a:noFill/>
        </p:spPr>
      </p:pic>
      <p:pic>
        <p:nvPicPr>
          <p:cNvPr id="4103" name="Picture 7" descr="C:\Users\Hack The World\Desktop\159267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347864" y="3573016"/>
            <a:ext cx="2304256" cy="1533977"/>
          </a:xfrm>
          <a:prstGeom prst="rect">
            <a:avLst/>
          </a:prstGeom>
          <a:noFill/>
        </p:spPr>
      </p:pic>
      <p:pic>
        <p:nvPicPr>
          <p:cNvPr id="4104" name="Picture 8" descr="C:\Users\Hack The World\Desktop\img12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436096" y="2420888"/>
            <a:ext cx="2304256" cy="1728192"/>
          </a:xfrm>
          <a:prstGeom prst="rect">
            <a:avLst/>
          </a:prstGeom>
          <a:noFill/>
        </p:spPr>
      </p:pic>
      <p:sp>
        <p:nvSpPr>
          <p:cNvPr id="12" name="Прямоугольник 11"/>
          <p:cNvSpPr/>
          <p:nvPr/>
        </p:nvSpPr>
        <p:spPr>
          <a:xfrm>
            <a:off x="1691680" y="6093296"/>
            <a:ext cx="6048672" cy="4766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Нажмите для перехода к  следующему слайду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09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98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09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2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99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410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00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410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1" dur="20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01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410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6" dur="2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02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410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1" dur="20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04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410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03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52736"/>
          </a:xfrm>
        </p:spPr>
        <p:txBody>
          <a:bodyPr/>
          <a:lstStyle/>
          <a:p>
            <a:r>
              <a:rPr lang="ru-RU" dirty="0" smtClean="0"/>
              <a:t>Цветы весной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836712"/>
            <a:ext cx="9144000" cy="6021288"/>
          </a:xfrm>
        </p:spPr>
        <p:txBody>
          <a:bodyPr/>
          <a:lstStyle/>
          <a:p>
            <a:pPr>
              <a:buNone/>
            </a:pPr>
            <a:endParaRPr lang="ru-RU" dirty="0"/>
          </a:p>
        </p:txBody>
      </p:sp>
      <p:pic>
        <p:nvPicPr>
          <p:cNvPr id="6146" name="Picture 2" descr="C:\Users\Hack The World\Desktop\419661-Kyc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47864" y="1340769"/>
            <a:ext cx="2627784" cy="1872208"/>
          </a:xfrm>
          <a:prstGeom prst="rect">
            <a:avLst/>
          </a:prstGeom>
          <a:noFill/>
        </p:spPr>
      </p:pic>
      <p:pic>
        <p:nvPicPr>
          <p:cNvPr id="6147" name="Picture 3" descr="C:\Users\Hack The World\Desktop\grass-branch-blossom-snow-plant-lawn-meadow-leaf-flower-spring-green-macro-botany-blue-closeup-flora-wildflower-close-up-sony-tamron-90mm-snowdrop-scilla-flowery-a700-macro-photography-bluescilla-whyisitsnowinginspring-f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51822" y="764704"/>
            <a:ext cx="2692178" cy="2088232"/>
          </a:xfrm>
          <a:prstGeom prst="rect">
            <a:avLst/>
          </a:prstGeom>
          <a:noFill/>
        </p:spPr>
      </p:pic>
      <p:pic>
        <p:nvPicPr>
          <p:cNvPr id="6148" name="Picture 4" descr="C:\Users\Hack The World\Desktop\13280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" y="836712"/>
            <a:ext cx="2970330" cy="2160239"/>
          </a:xfrm>
          <a:prstGeom prst="rect">
            <a:avLst/>
          </a:prstGeom>
          <a:noFill/>
        </p:spPr>
      </p:pic>
      <p:pic>
        <p:nvPicPr>
          <p:cNvPr id="6149" name="Picture 5" descr="C:\Users\Hack The World\Desktop\c9f6df1207b1031c1196356804537d0a (1)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" y="3789040"/>
            <a:ext cx="2526715" cy="2088232"/>
          </a:xfrm>
          <a:prstGeom prst="rect">
            <a:avLst/>
          </a:prstGeom>
          <a:noFill/>
        </p:spPr>
      </p:pic>
      <p:pic>
        <p:nvPicPr>
          <p:cNvPr id="6150" name="Picture 6" descr="C:\Users\Hack The World\Desktop\bd7499db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444208" y="3645024"/>
            <a:ext cx="2699792" cy="2065784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1259632" y="6093296"/>
            <a:ext cx="7128792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Нажмите для перехода к следующему слайду</a:t>
            </a:r>
            <a:endParaRPr lang="ru-RU" dirty="0"/>
          </a:p>
        </p:txBody>
      </p:sp>
      <p:pic>
        <p:nvPicPr>
          <p:cNvPr id="6151" name="Picture 7" descr="C:\Users\Hack The World\Desktop\bd7499db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347864" y="3573016"/>
            <a:ext cx="2592288" cy="16561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1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46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61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" dur="2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47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61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2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48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61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3" dur="20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49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61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8" dur="20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50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61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51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Деревья весной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661248"/>
          </a:xfrm>
        </p:spPr>
        <p:txBody>
          <a:bodyPr/>
          <a:lstStyle/>
          <a:p>
            <a:pPr>
              <a:buNone/>
            </a:pPr>
            <a:endParaRPr lang="ru-RU" dirty="0"/>
          </a:p>
        </p:txBody>
      </p:sp>
      <p:pic>
        <p:nvPicPr>
          <p:cNvPr id="7170" name="Picture 2" descr="C:\Users\Hack The World\Desktop\353394_cvety_vesna_derevya_1920x1080_www.Gde-Fon.com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3728" y="2255966"/>
            <a:ext cx="2376264" cy="1533074"/>
          </a:xfrm>
          <a:prstGeom prst="rect">
            <a:avLst/>
          </a:prstGeom>
          <a:noFill/>
        </p:spPr>
      </p:pic>
      <p:pic>
        <p:nvPicPr>
          <p:cNvPr id="7171" name="Picture 3" descr="C:\Users\Hack The World\Desktop\Nature_Seasons_Winter_Tree_in_winter_029722_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048950"/>
            <a:ext cx="2483768" cy="1659969"/>
          </a:xfrm>
          <a:prstGeom prst="rect">
            <a:avLst/>
          </a:prstGeom>
          <a:noFill/>
        </p:spPr>
      </p:pic>
      <p:pic>
        <p:nvPicPr>
          <p:cNvPr id="7172" name="Picture 4" descr="C:\Users\Hack The World\Desktop\raskidistoe_zelenoe_derevo_128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11960" y="3429000"/>
            <a:ext cx="2592287" cy="1512168"/>
          </a:xfrm>
          <a:prstGeom prst="rect">
            <a:avLst/>
          </a:prstGeom>
          <a:noFill/>
        </p:spPr>
      </p:pic>
      <p:pic>
        <p:nvPicPr>
          <p:cNvPr id="7173" name="Picture 5" descr="C:\Users\Hack The World\Desktop\osennee-derevo.orig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660233" y="4653136"/>
            <a:ext cx="2483768" cy="1440160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1043608" y="6165304"/>
            <a:ext cx="6624736" cy="4046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Нажмите для перехода к следующему слайду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17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70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1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71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717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72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71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73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6712"/>
          </a:xfrm>
        </p:spPr>
        <p:txBody>
          <a:bodyPr>
            <a:normAutofit/>
          </a:bodyPr>
          <a:lstStyle/>
          <a:p>
            <a:r>
              <a:rPr lang="ru-RU" dirty="0" smtClean="0"/>
              <a:t>Весенние праздники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052736"/>
            <a:ext cx="9144000" cy="5805264"/>
          </a:xfrm>
        </p:spPr>
        <p:txBody>
          <a:bodyPr/>
          <a:lstStyle/>
          <a:p>
            <a:pPr>
              <a:buNone/>
            </a:pPr>
            <a:endParaRPr lang="ru-RU" dirty="0"/>
          </a:p>
        </p:txBody>
      </p:sp>
      <p:pic>
        <p:nvPicPr>
          <p:cNvPr id="8194" name="Picture 2" descr="C:\Users\Hack The World\Desktop\x4EzCh6aQk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124744"/>
            <a:ext cx="3563888" cy="2200733"/>
          </a:xfrm>
          <a:prstGeom prst="rect">
            <a:avLst/>
          </a:prstGeom>
          <a:noFill/>
        </p:spPr>
      </p:pic>
      <p:pic>
        <p:nvPicPr>
          <p:cNvPr id="8195" name="Picture 3" descr="C:\Users\Hack The World\Desktop\mer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3645024"/>
            <a:ext cx="3491880" cy="2232248"/>
          </a:xfrm>
          <a:prstGeom prst="rect">
            <a:avLst/>
          </a:prstGeom>
          <a:noFill/>
        </p:spPr>
      </p:pic>
      <p:pic>
        <p:nvPicPr>
          <p:cNvPr id="8196" name="Picture 4" descr="C:\Users\Hack The World\Desktop\Novogodnie-detskie-kostyumyi-v-2018-godu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76056" y="1052737"/>
            <a:ext cx="3715084" cy="2304256"/>
          </a:xfrm>
          <a:prstGeom prst="rect">
            <a:avLst/>
          </a:prstGeom>
          <a:noFill/>
        </p:spPr>
      </p:pic>
      <p:pic>
        <p:nvPicPr>
          <p:cNvPr id="8197" name="Picture 5" descr="C:\Users\Hack The World\Desktop\osennee-derevo.orig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20072" y="3573016"/>
            <a:ext cx="3528392" cy="2258306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1547664" y="6093296"/>
            <a:ext cx="6336704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Нажмите для перехода к следующему слайду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19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19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19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20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195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819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196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819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3" dur="20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197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52736"/>
          </a:xfrm>
        </p:spPr>
        <p:txBody>
          <a:bodyPr/>
          <a:lstStyle/>
          <a:p>
            <a:r>
              <a:rPr lang="ru-RU" dirty="0" smtClean="0"/>
              <a:t>Одежда детей весной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124744"/>
            <a:ext cx="9144000" cy="5733256"/>
          </a:xfrm>
        </p:spPr>
        <p:txBody>
          <a:bodyPr/>
          <a:lstStyle/>
          <a:p>
            <a:pPr>
              <a:buNone/>
            </a:pPr>
            <a:endParaRPr lang="ru-RU" dirty="0"/>
          </a:p>
        </p:txBody>
      </p:sp>
      <p:pic>
        <p:nvPicPr>
          <p:cNvPr id="5122" name="Picture 2" descr="C:\Users\Hack The World\Desktop\s12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196752"/>
            <a:ext cx="1872208" cy="2808312"/>
          </a:xfrm>
          <a:prstGeom prst="rect">
            <a:avLst/>
          </a:prstGeom>
          <a:noFill/>
        </p:spPr>
      </p:pic>
      <p:pic>
        <p:nvPicPr>
          <p:cNvPr id="5123" name="Picture 3" descr="C:\Users\Hack The World\Desktop\10316.97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36096" y="3068960"/>
            <a:ext cx="1907704" cy="2736304"/>
          </a:xfrm>
          <a:prstGeom prst="rect">
            <a:avLst/>
          </a:prstGeom>
          <a:noFill/>
        </p:spPr>
      </p:pic>
      <p:pic>
        <p:nvPicPr>
          <p:cNvPr id="5124" name="Picture 4" descr="C:\Users\Hack The World\Desktop\20412-large_default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07704" y="2996952"/>
            <a:ext cx="1944216" cy="2787449"/>
          </a:xfrm>
          <a:prstGeom prst="rect">
            <a:avLst/>
          </a:prstGeom>
          <a:noFill/>
        </p:spPr>
      </p:pic>
      <p:pic>
        <p:nvPicPr>
          <p:cNvPr id="5125" name="Picture 5" descr="C:\Users\Hack The World\Desktop\317749_main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07904" y="1196752"/>
            <a:ext cx="1826231" cy="2736303"/>
          </a:xfrm>
          <a:prstGeom prst="rect">
            <a:avLst/>
          </a:prstGeom>
          <a:noFill/>
        </p:spPr>
      </p:pic>
      <p:pic>
        <p:nvPicPr>
          <p:cNvPr id="5126" name="Picture 6" descr="C:\Users\Hack The World\Desktop\bd7499db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948264" y="1196752"/>
            <a:ext cx="1944216" cy="2520279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1403648" y="6165304"/>
            <a:ext cx="7200800" cy="4046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Нажмите для перехода к следующему слайду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1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2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22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51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23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51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24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51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25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6000" b="1" dirty="0" smtClean="0"/>
              <a:t>Благодарю за внимание!</a:t>
            </a:r>
            <a:endParaRPr lang="ru-RU" sz="6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231</TotalTime>
  <Words>85</Words>
  <Application>Microsoft Office PowerPoint</Application>
  <PresentationFormat>Экран (4:3)</PresentationFormat>
  <Paragraphs>20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Поток</vt:lpstr>
      <vt:lpstr>Что ты знаешь о весне?</vt:lpstr>
      <vt:lpstr>Занятия детей весной</vt:lpstr>
      <vt:lpstr>Животные весной</vt:lpstr>
      <vt:lpstr>Перелетные птицы</vt:lpstr>
      <vt:lpstr>Зимующие птицы</vt:lpstr>
      <vt:lpstr>Цветы весной</vt:lpstr>
      <vt:lpstr>Деревья весной</vt:lpstr>
      <vt:lpstr>Весенние праздники</vt:lpstr>
      <vt:lpstr>Одежда детей весной</vt:lpstr>
      <vt:lpstr>Презентация PowerPoint</vt:lpstr>
    </vt:vector>
  </TitlesOfParts>
  <Company>Krokoz™ Inc.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Назови признаки весны</dc:title>
  <dc:creator>Hack The World</dc:creator>
  <cp:lastModifiedBy>NightMare</cp:lastModifiedBy>
  <cp:revision>29</cp:revision>
  <dcterms:created xsi:type="dcterms:W3CDTF">2018-03-10T13:49:41Z</dcterms:created>
  <dcterms:modified xsi:type="dcterms:W3CDTF">2020-04-21T18:27:05Z</dcterms:modified>
</cp:coreProperties>
</file>